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69" r:id="rId12"/>
    <p:sldId id="270" r:id="rId13"/>
    <p:sldId id="274" r:id="rId14"/>
    <p:sldId id="275" r:id="rId15"/>
    <p:sldId id="277" r:id="rId16"/>
    <p:sldId id="280" r:id="rId17"/>
    <p:sldId id="28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FC43-B053-4DFA-8C21-CB164C2821F1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6C9A5-2C58-4C25-B351-542F5BF0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C9A5-2C58-4C25-B351-542F5BF023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70F0-7FAE-4036-B03C-057357C54C3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DAC2-34D0-4372-A723-0FF24749F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196753"/>
            <a:ext cx="2520280" cy="1296143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304856" cy="1991072"/>
          </a:xfrm>
        </p:spPr>
        <p:txBody>
          <a:bodyPr/>
          <a:lstStyle/>
          <a:p>
            <a:pPr algn="l"/>
            <a:endParaRPr lang="ru-RU" dirty="0" smtClean="0"/>
          </a:p>
        </p:txBody>
      </p:sp>
      <p:pic>
        <p:nvPicPr>
          <p:cNvPr id="5" name="Picture 2" descr="C:\Users\Наталья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" y="188640"/>
            <a:ext cx="894607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9952" y="6237312"/>
            <a:ext cx="500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Баженова Наталья Павловна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Левина Наталья Владимировна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редкие часы отдыха солдаты писали письма своим родным и любимым. Солдаты писали письма на листочке бумаги, а затем складывали особым образом, чтобы получался треугольник. Такие треугольники отдавали на военную почту. Они были без марок. А только с печатью полевой почты. </a:t>
            </a:r>
            <a:endParaRPr lang="ru-RU" sz="2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8437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66196">
            <a:off x="1275503" y="3111792"/>
            <a:ext cx="3933817" cy="30087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вот наступил тот долгожданный день –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Советская армия прогнала фашистов с родной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30120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Случилось это 9 мая 1945г.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той поры этот день стал нашим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великим праздником — Днём Победы.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64087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поб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76672"/>
            <a:ext cx="71059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день поб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662473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каждом городе, селе есть памятники погибшим воинам. Мы гордимся своими героями и будем помнить о них всегда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" name="Picture 2" descr="C:\Users\Наталья\Pictures\2015-04-06\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66247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Наталья\Pictures\2015-04-06\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Наталья\Pictures\2015-04-06\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3027318"/>
            <a:ext cx="4968553" cy="363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этот радостный день раздаются залпы салютов в городах - героях, в городах воинской славы.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12103626341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1556792"/>
            <a:ext cx="643205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канун празднования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Дня Победы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 надевают себе на одежду Георгиевскую ленточку в знак памяти о героическом прошлом, выражая уважение к ветеранам.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Цвета ленты — чёрный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означают «дым и пламень» и являются знаком личной доблести солдата, проявленной им в бою.</a:t>
            </a:r>
          </a:p>
        </p:txBody>
      </p:sp>
      <p:pic>
        <p:nvPicPr>
          <p:cNvPr id="4" name="Содержимое 6" descr="1869bac2ccc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69127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помним и гордимся…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Наталья\Documents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74888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22 июня 1941 года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98072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нашу Родину напали немецкие фашисты. Напали словно воры, словно разбойники. Враги напали на нас неожиданно. У них было больше танков и самолётов.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ju-87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65826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http://www.mccme.ru/60let/346/img/fas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406794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396044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4653136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Главой Германии, а следовательно всего фашистского движения был Адольф Гитлер. Он хотел захватить наши земли, наши города и сёла, а наших людей либо убить, либо сделать своими слугами и рабами. </a:t>
            </a:r>
            <a:endParaRPr lang="ru-RU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6624736" cy="43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Немецкие самолеты бомбили города, аэродромы, железно - дорожные станции. Бомбы сыпались на больницы, жилые дома, детские сады и школы. </a:t>
            </a:r>
          </a:p>
        </p:txBody>
      </p:sp>
      <p:pic>
        <p:nvPicPr>
          <p:cNvPr id="4" name="Содержимое 3" descr="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33670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03244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7" descr="new_p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556792"/>
            <a:ext cx="4355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Солнечным ранним утром в июне,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час, когда пробуждалась страна.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Прозвучало впервые для юных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страшное слово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война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979712" y="4011762"/>
            <a:ext cx="7164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 известило весь наш народ о начавшейся войне. Естественно наш народ встал на защиту Родины. Началась Великая Отечественная война. Она продолжалась четыре года. Бои шли на земле, в небе, на море. </a:t>
            </a:r>
          </a:p>
        </p:txBody>
      </p:sp>
      <p:pic>
        <p:nvPicPr>
          <p:cNvPr id="4" name="Содержимое 5" descr="91378515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88640"/>
            <a:ext cx="52565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188641"/>
            <a:ext cx="7056784" cy="2657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Миллионы людей, в том числе и дети, трудились у заводских станков. Советские люди (Советский Союз — так называлась в те годы наша страна) делали всё, чтобы остановить фашистов. Даже в самые тяжёлые дни они твёрдо верили: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«Враг будет разбит! Победа будет за нами!»</a:t>
            </a:r>
          </a:p>
          <a:p>
            <a:pPr>
              <a:defRPr/>
            </a:pPr>
            <a:r>
              <a:rPr lang="ru-RU" dirty="0" smtClean="0"/>
              <a:t> </a:t>
            </a:r>
          </a:p>
        </p:txBody>
      </p:sp>
      <p:pic>
        <p:nvPicPr>
          <p:cNvPr id="4" name="Picture 4" descr="037-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492896"/>
            <a:ext cx="46085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 descr="zavo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564904"/>
            <a:ext cx="41044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9"/>
            <a:ext cx="4464496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дминистратор\Рабочий стол\война\войнай\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48245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353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59</cp:revision>
  <dcterms:created xsi:type="dcterms:W3CDTF">2015-04-06T15:24:34Z</dcterms:created>
  <dcterms:modified xsi:type="dcterms:W3CDTF">2016-05-17T17:17:11Z</dcterms:modified>
</cp:coreProperties>
</file>